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13"/>
  </p:notesMasterIdLst>
  <p:handoutMasterIdLst>
    <p:handoutMasterId r:id="rId14"/>
  </p:handoutMasterIdLst>
  <p:sldIdLst>
    <p:sldId id="1914" r:id="rId5"/>
    <p:sldId id="1866" r:id="rId6"/>
    <p:sldId id="1868" r:id="rId7"/>
    <p:sldId id="1910" r:id="rId8"/>
    <p:sldId id="1913" r:id="rId9"/>
    <p:sldId id="1915" r:id="rId10"/>
    <p:sldId id="1908" r:id="rId11"/>
    <p:sldId id="1874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914"/>
            <p14:sldId id="1866"/>
            <p14:sldId id="1868"/>
            <p14:sldId id="1910"/>
            <p14:sldId id="1913"/>
            <p14:sldId id="1915"/>
            <p14:sldId id="1908"/>
            <p14:sldId id="18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3E7FB-2627-4BF5-A3CF-3CDEF6AA4056}" v="41" dt="2022-10-28T20:04:48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1D3E7FB-2627-4BF5-A3CF-3CDEF6AA4056}"/>
    <pc:docChg chg="undo custSel addSld delSld modSld sldOrd modSection">
      <pc:chgData name="Andrew Holmes" userId="eb9da5768798d098" providerId="LiveId" clId="{51D3E7FB-2627-4BF5-A3CF-3CDEF6AA4056}" dt="2022-10-28T20:10:21.758" v="1226" actId="20577"/>
      <pc:docMkLst>
        <pc:docMk/>
      </pc:docMkLst>
      <pc:sldChg chg="del">
        <pc:chgData name="Andrew Holmes" userId="eb9da5768798d098" providerId="LiveId" clId="{51D3E7FB-2627-4BF5-A3CF-3CDEF6AA4056}" dt="2022-10-28T20:05:46.973" v="1167" actId="2696"/>
        <pc:sldMkLst>
          <pc:docMk/>
          <pc:sldMk cId="2701910104" sldId="1870"/>
        </pc:sldMkLst>
      </pc:sldChg>
      <pc:sldChg chg="modSp mod">
        <pc:chgData name="Andrew Holmes" userId="eb9da5768798d098" providerId="LiveId" clId="{51D3E7FB-2627-4BF5-A3CF-3CDEF6AA4056}" dt="2022-10-28T20:10:21.758" v="1226" actId="20577"/>
        <pc:sldMkLst>
          <pc:docMk/>
          <pc:sldMk cId="1533608244" sldId="1874"/>
        </pc:sldMkLst>
        <pc:spChg chg="mod">
          <ac:chgData name="Andrew Holmes" userId="eb9da5768798d098" providerId="LiveId" clId="{51D3E7FB-2627-4BF5-A3CF-3CDEF6AA4056}" dt="2022-10-28T20:10:21.758" v="1226" actId="20577"/>
          <ac:spMkLst>
            <pc:docMk/>
            <pc:sldMk cId="1533608244" sldId="1874"/>
            <ac:spMk id="4" creationId="{FD9E38B3-4686-8247-9625-49018D29F408}"/>
          </ac:spMkLst>
        </pc:spChg>
      </pc:sldChg>
      <pc:sldChg chg="del">
        <pc:chgData name="Andrew Holmes" userId="eb9da5768798d098" providerId="LiveId" clId="{51D3E7FB-2627-4BF5-A3CF-3CDEF6AA4056}" dt="2022-10-28T19:17:14.950" v="0" actId="2696"/>
        <pc:sldMkLst>
          <pc:docMk/>
          <pc:sldMk cId="1851186468" sldId="1889"/>
        </pc:sldMkLst>
      </pc:sldChg>
      <pc:sldChg chg="addSp delSp modSp mod">
        <pc:chgData name="Andrew Holmes" userId="eb9da5768798d098" providerId="LiveId" clId="{51D3E7FB-2627-4BF5-A3CF-3CDEF6AA4056}" dt="2022-10-28T20:05:06.404" v="1165" actId="1076"/>
        <pc:sldMkLst>
          <pc:docMk/>
          <pc:sldMk cId="3766814269" sldId="1908"/>
        </pc:sldMkLst>
        <pc:spChg chg="mod">
          <ac:chgData name="Andrew Holmes" userId="eb9da5768798d098" providerId="LiveId" clId="{51D3E7FB-2627-4BF5-A3CF-3CDEF6AA4056}" dt="2022-10-28T20:00:09.559" v="1145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51D3E7FB-2627-4BF5-A3CF-3CDEF6AA4056}" dt="2022-10-28T20:05:03.852" v="1164" actId="1076"/>
          <ac:spMkLst>
            <pc:docMk/>
            <pc:sldMk cId="3766814269" sldId="1908"/>
            <ac:spMk id="6" creationId="{ED2F2647-95A7-F2D7-B26B-76319AFC1A2E}"/>
          </ac:spMkLst>
        </pc:spChg>
        <pc:picChg chg="del">
          <ac:chgData name="Andrew Holmes" userId="eb9da5768798d098" providerId="LiveId" clId="{51D3E7FB-2627-4BF5-A3CF-3CDEF6AA4056}" dt="2022-10-28T20:00:13.554" v="1146" actId="478"/>
          <ac:picMkLst>
            <pc:docMk/>
            <pc:sldMk cId="3766814269" sldId="1908"/>
            <ac:picMk id="2" creationId="{54C271D8-E932-A312-E406-5E0C796A3EA5}"/>
          </ac:picMkLst>
        </pc:picChg>
        <pc:picChg chg="add del mod">
          <ac:chgData name="Andrew Holmes" userId="eb9da5768798d098" providerId="LiveId" clId="{51D3E7FB-2627-4BF5-A3CF-3CDEF6AA4056}" dt="2022-10-28T20:04:16.092" v="1152" actId="478"/>
          <ac:picMkLst>
            <pc:docMk/>
            <pc:sldMk cId="3766814269" sldId="1908"/>
            <ac:picMk id="3" creationId="{C589E29C-3732-CAB7-5189-436EC3767D57}"/>
          </ac:picMkLst>
        </pc:picChg>
        <pc:picChg chg="add mod modCrop">
          <ac:chgData name="Andrew Holmes" userId="eb9da5768798d098" providerId="LiveId" clId="{51D3E7FB-2627-4BF5-A3CF-3CDEF6AA4056}" dt="2022-10-28T20:05:06.404" v="1165" actId="1076"/>
          <ac:picMkLst>
            <pc:docMk/>
            <pc:sldMk cId="3766814269" sldId="1908"/>
            <ac:picMk id="4" creationId="{C1D57D6B-8A94-7FF2-3432-102C821F71B3}"/>
          </ac:picMkLst>
        </pc:picChg>
      </pc:sldChg>
      <pc:sldChg chg="addSp modSp mod modAnim">
        <pc:chgData name="Andrew Holmes" userId="eb9da5768798d098" providerId="LiveId" clId="{51D3E7FB-2627-4BF5-A3CF-3CDEF6AA4056}" dt="2022-10-28T19:27:45.093" v="270" actId="1076"/>
        <pc:sldMkLst>
          <pc:docMk/>
          <pc:sldMk cId="3988247119" sldId="1910"/>
        </pc:sldMkLst>
        <pc:spChg chg="add mod">
          <ac:chgData name="Andrew Holmes" userId="eb9da5768798d098" providerId="LiveId" clId="{51D3E7FB-2627-4BF5-A3CF-3CDEF6AA4056}" dt="2022-10-28T19:25:27.377" v="247" actId="207"/>
          <ac:spMkLst>
            <pc:docMk/>
            <pc:sldMk cId="3988247119" sldId="1910"/>
            <ac:spMk id="2" creationId="{DCD17587-2C15-102F-473C-7A391B172D9B}"/>
          </ac:spMkLst>
        </pc:spChg>
        <pc:spChg chg="mod">
          <ac:chgData name="Andrew Holmes" userId="eb9da5768798d098" providerId="LiveId" clId="{51D3E7FB-2627-4BF5-A3CF-3CDEF6AA4056}" dt="2022-10-28T19:27:45.093" v="270" actId="1076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51D3E7FB-2627-4BF5-A3CF-3CDEF6AA4056}" dt="2022-10-28T20:05:39.134" v="1166" actId="2696"/>
        <pc:sldMkLst>
          <pc:docMk/>
          <pc:sldMk cId="2930394905" sldId="1911"/>
        </pc:sldMkLst>
      </pc:sldChg>
      <pc:sldChg chg="del">
        <pc:chgData name="Andrew Holmes" userId="eb9da5768798d098" providerId="LiveId" clId="{51D3E7FB-2627-4BF5-A3CF-3CDEF6AA4056}" dt="2022-10-28T20:05:39.134" v="1166" actId="2696"/>
        <pc:sldMkLst>
          <pc:docMk/>
          <pc:sldMk cId="1196766944" sldId="1912"/>
        </pc:sldMkLst>
      </pc:sldChg>
      <pc:sldChg chg="addSp delSp modSp new mod chgLayout">
        <pc:chgData name="Andrew Holmes" userId="eb9da5768798d098" providerId="LiveId" clId="{51D3E7FB-2627-4BF5-A3CF-3CDEF6AA4056}" dt="2022-10-28T20:09:19.984" v="1172" actId="27636"/>
        <pc:sldMkLst>
          <pc:docMk/>
          <pc:sldMk cId="3680259078" sldId="1913"/>
        </pc:sldMkLst>
        <pc:spChg chg="del mod ord">
          <ac:chgData name="Andrew Holmes" userId="eb9da5768798d098" providerId="LiveId" clId="{51D3E7FB-2627-4BF5-A3CF-3CDEF6AA4056}" dt="2022-10-28T19:28:29.440" v="272" actId="700"/>
          <ac:spMkLst>
            <pc:docMk/>
            <pc:sldMk cId="3680259078" sldId="1913"/>
            <ac:spMk id="2" creationId="{BAB7C186-6E7F-75B6-7129-DD8D6D6383C0}"/>
          </ac:spMkLst>
        </pc:spChg>
        <pc:spChg chg="del mod ord">
          <ac:chgData name="Andrew Holmes" userId="eb9da5768798d098" providerId="LiveId" clId="{51D3E7FB-2627-4BF5-A3CF-3CDEF6AA4056}" dt="2022-10-28T19:28:29.440" v="272" actId="700"/>
          <ac:spMkLst>
            <pc:docMk/>
            <pc:sldMk cId="3680259078" sldId="1913"/>
            <ac:spMk id="3" creationId="{503AD73A-6219-213D-7E37-293D4BCE051B}"/>
          </ac:spMkLst>
        </pc:spChg>
        <pc:spChg chg="add mod ord">
          <ac:chgData name="Andrew Holmes" userId="eb9da5768798d098" providerId="LiveId" clId="{51D3E7FB-2627-4BF5-A3CF-3CDEF6AA4056}" dt="2022-10-28T19:51:02.086" v="530" actId="20577"/>
          <ac:spMkLst>
            <pc:docMk/>
            <pc:sldMk cId="3680259078" sldId="1913"/>
            <ac:spMk id="4" creationId="{DF07569C-BD06-2066-63F4-B567621EE2B0}"/>
          </ac:spMkLst>
        </pc:spChg>
        <pc:spChg chg="add mod ord">
          <ac:chgData name="Andrew Holmes" userId="eb9da5768798d098" providerId="LiveId" clId="{51D3E7FB-2627-4BF5-A3CF-3CDEF6AA4056}" dt="2022-10-28T20:09:19.984" v="1172" actId="27636"/>
          <ac:spMkLst>
            <pc:docMk/>
            <pc:sldMk cId="3680259078" sldId="1913"/>
            <ac:spMk id="5" creationId="{D89808DC-9B17-E7D9-E58D-00647B464EFE}"/>
          </ac:spMkLst>
        </pc:spChg>
      </pc:sldChg>
      <pc:sldChg chg="addSp delSp modSp new mod ord modClrScheme chgLayout">
        <pc:chgData name="Andrew Holmes" userId="eb9da5768798d098" providerId="LiveId" clId="{51D3E7FB-2627-4BF5-A3CF-3CDEF6AA4056}" dt="2022-10-28T19:34:24.731" v="516" actId="1076"/>
        <pc:sldMkLst>
          <pc:docMk/>
          <pc:sldMk cId="3131667427" sldId="1914"/>
        </pc:sldMkLst>
        <pc:spChg chg="del mod ord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2" creationId="{E341641D-362B-6D28-F32D-F80D98DDDE07}"/>
          </ac:spMkLst>
        </pc:spChg>
        <pc:spChg chg="del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3" creationId="{23762F6D-4034-4149-61B6-4166DE3EFDB5}"/>
          </ac:spMkLst>
        </pc:spChg>
        <pc:spChg chg="del mod ord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4" creationId="{31F9BC0F-0386-DC52-6D31-72AEB856E81D}"/>
          </ac:spMkLst>
        </pc:spChg>
        <pc:spChg chg="add mod ord">
          <ac:chgData name="Andrew Holmes" userId="eb9da5768798d098" providerId="LiveId" clId="{51D3E7FB-2627-4BF5-A3CF-3CDEF6AA4056}" dt="2022-10-28T19:32:35.059" v="511" actId="1076"/>
          <ac:spMkLst>
            <pc:docMk/>
            <pc:sldMk cId="3131667427" sldId="1914"/>
            <ac:spMk id="5" creationId="{F6336299-9B10-DAF9-B909-49C879AA875D}"/>
          </ac:spMkLst>
        </pc:spChg>
        <pc:spChg chg="add del mod ord">
          <ac:chgData name="Andrew Holmes" userId="eb9da5768798d098" providerId="LiveId" clId="{51D3E7FB-2627-4BF5-A3CF-3CDEF6AA4056}" dt="2022-10-28T19:30:16.554" v="290" actId="478"/>
          <ac:spMkLst>
            <pc:docMk/>
            <pc:sldMk cId="3131667427" sldId="1914"/>
            <ac:spMk id="6" creationId="{2F1254BF-9D1C-34CA-41DD-2CC8C49E68E8}"/>
          </ac:spMkLst>
        </pc:spChg>
        <pc:spChg chg="add mod ord">
          <ac:chgData name="Andrew Holmes" userId="eb9da5768798d098" providerId="LiveId" clId="{51D3E7FB-2627-4BF5-A3CF-3CDEF6AA4056}" dt="2022-10-28T19:34:24.731" v="516" actId="1076"/>
          <ac:spMkLst>
            <pc:docMk/>
            <pc:sldMk cId="3131667427" sldId="1914"/>
            <ac:spMk id="8" creationId="{1E0EED5F-5C8B-E01E-6C45-4181A08300DC}"/>
          </ac:spMkLst>
        </pc:spChg>
        <pc:picChg chg="add mod">
          <ac:chgData name="Andrew Holmes" userId="eb9da5768798d098" providerId="LiveId" clId="{51D3E7FB-2627-4BF5-A3CF-3CDEF6AA4056}" dt="2022-10-28T19:34:22.378" v="515" actId="1076"/>
          <ac:picMkLst>
            <pc:docMk/>
            <pc:sldMk cId="3131667427" sldId="1914"/>
            <ac:picMk id="7" creationId="{637266CA-C8B9-1722-AAD1-30EE818A9ECF}"/>
          </ac:picMkLst>
        </pc:picChg>
      </pc:sldChg>
      <pc:sldChg chg="addSp delSp modSp new mod modClrScheme chgLayout">
        <pc:chgData name="Andrew Holmes" userId="eb9da5768798d098" providerId="LiveId" clId="{51D3E7FB-2627-4BF5-A3CF-3CDEF6AA4056}" dt="2022-10-28T19:59:56.471" v="1140" actId="115"/>
        <pc:sldMkLst>
          <pc:docMk/>
          <pc:sldMk cId="946087889" sldId="1915"/>
        </pc:sldMkLst>
        <pc:spChg chg="del mod ord">
          <ac:chgData name="Andrew Holmes" userId="eb9da5768798d098" providerId="LiveId" clId="{51D3E7FB-2627-4BF5-A3CF-3CDEF6AA4056}" dt="2022-10-28T19:56:59.008" v="1112" actId="700"/>
          <ac:spMkLst>
            <pc:docMk/>
            <pc:sldMk cId="946087889" sldId="1915"/>
            <ac:spMk id="2" creationId="{151A509E-5E0A-8B9F-CDE2-E89773CCA70A}"/>
          </ac:spMkLst>
        </pc:spChg>
        <pc:spChg chg="del mod ord">
          <ac:chgData name="Andrew Holmes" userId="eb9da5768798d098" providerId="LiveId" clId="{51D3E7FB-2627-4BF5-A3CF-3CDEF6AA4056}" dt="2022-10-28T19:56:59.008" v="1112" actId="700"/>
          <ac:spMkLst>
            <pc:docMk/>
            <pc:sldMk cId="946087889" sldId="1915"/>
            <ac:spMk id="3" creationId="{ED9F9477-6C7E-87F9-8343-CE5F6BE10054}"/>
          </ac:spMkLst>
        </pc:spChg>
        <pc:spChg chg="add mod ord">
          <ac:chgData name="Andrew Holmes" userId="eb9da5768798d098" providerId="LiveId" clId="{51D3E7FB-2627-4BF5-A3CF-3CDEF6AA4056}" dt="2022-10-28T19:59:56.471" v="1140" actId="115"/>
          <ac:spMkLst>
            <pc:docMk/>
            <pc:sldMk cId="946087889" sldId="1915"/>
            <ac:spMk id="4" creationId="{39E58EEF-1667-0E84-4B68-571CF55655BD}"/>
          </ac:spMkLst>
        </pc:spChg>
        <pc:spChg chg="add del mod ord">
          <ac:chgData name="Andrew Holmes" userId="eb9da5768798d098" providerId="LiveId" clId="{51D3E7FB-2627-4BF5-A3CF-3CDEF6AA4056}" dt="2022-10-28T19:59:49.602" v="1138" actId="478"/>
          <ac:spMkLst>
            <pc:docMk/>
            <pc:sldMk cId="946087889" sldId="1915"/>
            <ac:spMk id="5" creationId="{B54AF5AF-1204-9824-477F-D47AF619E9A8}"/>
          </ac:spMkLst>
        </pc:spChg>
        <pc:picChg chg="add mod">
          <ac:chgData name="Andrew Holmes" userId="eb9da5768798d098" providerId="LiveId" clId="{51D3E7FB-2627-4BF5-A3CF-3CDEF6AA4056}" dt="2022-10-28T19:59:35.005" v="1133" actId="1076"/>
          <ac:picMkLst>
            <pc:docMk/>
            <pc:sldMk cId="946087889" sldId="1915"/>
            <ac:picMk id="6" creationId="{2E98D357-ACC4-C923-ED41-128B1E762C9E}"/>
          </ac:picMkLst>
        </pc:picChg>
        <pc:picChg chg="add mod">
          <ac:chgData name="Andrew Holmes" userId="eb9da5768798d098" providerId="LiveId" clId="{51D3E7FB-2627-4BF5-A3CF-3CDEF6AA4056}" dt="2022-10-28T19:59:30.797" v="1132" actId="1076"/>
          <ac:picMkLst>
            <pc:docMk/>
            <pc:sldMk cId="946087889" sldId="1915"/>
            <ac:picMk id="7" creationId="{BDAE1BCA-BEEA-A0E5-1D3C-F33CAB58CC74}"/>
          </ac:picMkLst>
        </pc:picChg>
      </pc:sldChg>
    </pc:docChg>
  </pc:docChgLst>
  <pc:docChgLst>
    <pc:chgData name="Andrew Holmes" userId="eb9da5768798d098" providerId="LiveId" clId="{C2738E04-0534-4394-B06F-980C9BCDAE9C}"/>
    <pc:docChg chg="delSld modSld modSection">
      <pc:chgData name="Andrew Holmes" userId="eb9da5768798d098" providerId="LiveId" clId="{C2738E04-0534-4394-B06F-980C9BCDAE9C}" dt="2022-10-28T19:16:18.802" v="24" actId="20577"/>
      <pc:docMkLst>
        <pc:docMk/>
      </pc:docMkLst>
      <pc:sldChg chg="modSp mod">
        <pc:chgData name="Andrew Holmes" userId="eb9da5768798d098" providerId="LiveId" clId="{C2738E04-0534-4394-B06F-980C9BCDAE9C}" dt="2022-10-28T19:16:18.802" v="24" actId="20577"/>
        <pc:sldMkLst>
          <pc:docMk/>
          <pc:sldMk cId="4152393503" sldId="1866"/>
        </pc:sldMkLst>
        <pc:spChg chg="mod">
          <ac:chgData name="Andrew Holmes" userId="eb9da5768798d098" providerId="LiveId" clId="{C2738E04-0534-4394-B06F-980C9BCDAE9C}" dt="2022-10-28T19:16:18.802" v="24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del">
        <pc:chgData name="Andrew Holmes" userId="eb9da5768798d098" providerId="LiveId" clId="{C2738E04-0534-4394-B06F-980C9BCDAE9C}" dt="2022-10-28T05:05:01.065" v="0" actId="2696"/>
        <pc:sldMkLst>
          <pc:docMk/>
          <pc:sldMk cId="3696992974" sldId="1909"/>
        </pc:sldMkLst>
      </pc:sldChg>
      <pc:sldChg chg="modSp mod">
        <pc:chgData name="Andrew Holmes" userId="eb9da5768798d098" providerId="LiveId" clId="{C2738E04-0534-4394-B06F-980C9BCDAE9C}" dt="2022-10-28T05:05:09.462" v="22" actId="20577"/>
        <pc:sldMkLst>
          <pc:docMk/>
          <pc:sldMk cId="3988247119" sldId="1910"/>
        </pc:sldMkLst>
        <pc:spChg chg="mod">
          <ac:chgData name="Andrew Holmes" userId="eb9da5768798d098" providerId="LiveId" clId="{C2738E04-0534-4394-B06F-980C9BCDAE9C}" dt="2022-10-28T05:05:09.462" v="22" actId="20577"/>
          <ac:spMkLst>
            <pc:docMk/>
            <pc:sldMk cId="3988247119" sldId="1910"/>
            <ac:spMk id="4" creationId="{AB4E58E0-D53B-7887-78FA-5B63A22C8E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2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10/28/2022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50.harvard.edu/college/2022/fall/labs/7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336299-9B10-DAF9-B909-49C879AA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004" y="381785"/>
            <a:ext cx="9141397" cy="738664"/>
          </a:xfrm>
        </p:spPr>
        <p:txBody>
          <a:bodyPr/>
          <a:lstStyle/>
          <a:p>
            <a:r>
              <a:rPr lang="en-US" sz="4800" dirty="0"/>
              <a:t>SQL HANGMAN</a:t>
            </a:r>
            <a:endParaRPr lang="en-GB" sz="4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EED5F-5C8B-E01E-6C45-4181A0830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5943" y="1465683"/>
            <a:ext cx="7799387" cy="45194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YOU MUST ADD 1 SQL KEYWORD TO THE BOARD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YOU MUST WRITE 1 SQL STATEMENT TO THE OTHER BOARD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GB" sz="3200" dirty="0"/>
              <a:t>ANY MISTAKE WILL COST A LIMB</a:t>
            </a:r>
          </a:p>
          <a:p>
            <a:endParaRPr lang="en-GB" sz="3200" dirty="0"/>
          </a:p>
          <a:p>
            <a:r>
              <a:rPr lang="en-GB" sz="3200" dirty="0"/>
              <a:t>IF HE SURVIVES, I BRING SNACKS NEXT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266CA-C8B9-1722-AAD1-30EE818A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93" y="181091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CS50 </a:t>
            </a:r>
            <a:r>
              <a:rPr lang="en-US"/>
              <a:t>Lab 7</a:t>
            </a:r>
            <a:br>
              <a:rPr lang="en-US" dirty="0"/>
            </a:br>
            <a:r>
              <a:rPr lang="en-US" i="1" dirty="0"/>
              <a:t>Andrew Holmes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58553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Today’s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894243"/>
            <a:ext cx="7799387" cy="3993373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SQL Commands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SQL Design pointers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</a:rPr>
              <a:t>Lab – songs!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</a:rPr>
              <a:t>PSET help </a:t>
            </a:r>
            <a:r>
              <a:rPr lang="en-US" sz="40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sz="4000" dirty="0">
              <a:solidFill>
                <a:srgbClr val="FFFF00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48C8D-9E40-726D-1E5E-0998B3746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21046"/>
            <a:ext cx="9103895" cy="4953000"/>
          </a:xfrm>
        </p:spPr>
        <p:txBody>
          <a:bodyPr>
            <a:normAutofit/>
          </a:bodyPr>
          <a:lstStyle/>
          <a:p>
            <a:r>
              <a:rPr lang="en-US" sz="3600" dirty="0"/>
              <a:t>AND		JOIN		MIN</a:t>
            </a:r>
          </a:p>
          <a:p>
            <a:r>
              <a:rPr lang="en-US" sz="3600" dirty="0"/>
              <a:t>BETWEEN	INSERT		OR</a:t>
            </a:r>
          </a:p>
          <a:p>
            <a:r>
              <a:rPr lang="en-US" sz="3600" dirty="0"/>
              <a:t>COUNT		LIKE		ORDER BY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GROUP BY	LIMIT		ROUND</a:t>
            </a:r>
          </a:p>
          <a:p>
            <a:r>
              <a:rPr lang="en-US" sz="3600" dirty="0"/>
              <a:t>HAVING		MAX		DISTINCT</a:t>
            </a:r>
          </a:p>
          <a:p>
            <a:r>
              <a:rPr lang="en-US" sz="3600" dirty="0"/>
              <a:t>SUM		WHERE		UPDATE</a:t>
            </a:r>
          </a:p>
          <a:p>
            <a:r>
              <a:rPr lang="en-US" sz="3600" dirty="0"/>
              <a:t>AVG		DELETE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E58E0-D53B-7887-78FA-5B63A22C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SQL commands</a:t>
            </a:r>
            <a:endParaRPr lang="en-GB" sz="600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CD17587-2C15-102F-473C-7A391B172D9B}"/>
              </a:ext>
            </a:extLst>
          </p:cNvPr>
          <p:cNvSpPr txBox="1">
            <a:spLocks/>
          </p:cNvSpPr>
          <p:nvPr/>
        </p:nvSpPr>
        <p:spPr>
          <a:xfrm>
            <a:off x="770021" y="1913022"/>
            <a:ext cx="9103895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AND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JOIN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MIN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BETWEEN	INSERT		OR</a:t>
            </a:r>
          </a:p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COUNT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LIKE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ORDER BY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GROUP BY	</a:t>
            </a:r>
            <a:r>
              <a:rPr lang="en-US" sz="3600" dirty="0">
                <a:solidFill>
                  <a:srgbClr val="FFFF00"/>
                </a:solidFill>
              </a:rPr>
              <a:t>LIMIT</a:t>
            </a:r>
            <a:r>
              <a:rPr lang="en-US" sz="3600" dirty="0"/>
              <a:t>		ROUND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HAVING		</a:t>
            </a:r>
            <a:r>
              <a:rPr lang="en-US" sz="3600" dirty="0">
                <a:solidFill>
                  <a:srgbClr val="FFFF00"/>
                </a:solidFill>
              </a:rPr>
              <a:t>MAX</a:t>
            </a:r>
            <a:r>
              <a:rPr lang="en-US" sz="3600" dirty="0"/>
              <a:t>		DISTINCT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SUM		</a:t>
            </a:r>
            <a:r>
              <a:rPr lang="en-US" sz="3600" dirty="0">
                <a:solidFill>
                  <a:srgbClr val="FFFF00"/>
                </a:solidFill>
              </a:rPr>
              <a:t>WHERE</a:t>
            </a:r>
            <a:r>
              <a:rPr lang="en-US" sz="3600" dirty="0"/>
              <a:t>		UPDATE</a:t>
            </a:r>
          </a:p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AVG</a:t>
            </a:r>
            <a:r>
              <a:rPr lang="en-US" sz="3600" dirty="0"/>
              <a:t>		DELETE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882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p"/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808DC-9B17-E7D9-E58D-00647B464E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604865"/>
            <a:ext cx="7219043" cy="443204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COUNT as a quick check to suggest your answer is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Often easiest to work from inner SELECT out for nested SELECTS</a:t>
            </a:r>
            <a:endParaRPr lang="en-GB" sz="2000" dirty="0"/>
          </a:p>
          <a:p>
            <a:endParaRPr lang="en-GB" sz="2000" b="0" u="sng" dirty="0"/>
          </a:p>
          <a:p>
            <a:r>
              <a:rPr lang="en-GB" sz="2600" u="sng" dirty="0"/>
              <a:t>A few notes on JOINs: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Syntax: FROM table1 JOIN table2 on id = table2.id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Better design to use nested selects where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JOINs are REQUIRED sometimes, e.g.: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GB" sz="2200" dirty="0"/>
              <a:t>Need to return columns from multiple tables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GB" sz="2200" dirty="0"/>
              <a:t>Need to ORDER BY/impose outer condition on column from different table than the columns you are returning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7569C-BD06-2066-63F4-B567621E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PSET/Lab notes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2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58EEF-1667-0E84-4B68-571CF556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4" y="883688"/>
            <a:ext cx="10668000" cy="830997"/>
          </a:xfrm>
        </p:spPr>
        <p:txBody>
          <a:bodyPr/>
          <a:lstStyle/>
          <a:p>
            <a:r>
              <a:rPr lang="en-US" sz="5400" u="sng" dirty="0">
                <a:solidFill>
                  <a:srgbClr val="FFFF00"/>
                </a:solidFill>
              </a:rPr>
              <a:t>KAHOOOOOOT</a:t>
            </a:r>
            <a:endParaRPr lang="en-GB" sz="5400" u="sng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8D357-ACC4-C923-ED41-128B1E76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4" y="713468"/>
            <a:ext cx="5559879" cy="55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E1BCA-BEEA-A0E5-1D3C-F33CAB58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4" y="2147824"/>
            <a:ext cx="6227025" cy="39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16E9E-D606-9EAB-04D8-E877036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problem: songs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F2647-95A7-F2D7-B26B-76319AFC1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2971" y="2721613"/>
            <a:ext cx="6252377" cy="3882313"/>
          </a:xfrm>
        </p:spPr>
        <p:txBody>
          <a:bodyPr>
            <a:normAutofit/>
          </a:bodyPr>
          <a:lstStyle/>
          <a:p>
            <a:r>
              <a:rPr lang="en-GB" sz="4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https://cs50.harvard.edu/college/2022/fall/labs/7/</a:t>
            </a:r>
            <a:r>
              <a:rPr lang="en-GB" sz="4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57D6B-8A94-7FF2-3432-102C821F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"/>
          <a:stretch/>
        </p:blipFill>
        <p:spPr>
          <a:xfrm>
            <a:off x="566057" y="1406775"/>
            <a:ext cx="5050971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8" y="4592171"/>
            <a:ext cx="9141397" cy="1231106"/>
          </a:xfrm>
        </p:spPr>
        <p:txBody>
          <a:bodyPr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Cya</a:t>
            </a:r>
            <a:r>
              <a:rPr lang="en-US" sz="4000" b="1" dirty="0">
                <a:solidFill>
                  <a:schemeClr val="tx1"/>
                </a:solidFill>
              </a:rPr>
              <a:t> next week :D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Web week (my </a:t>
            </a:r>
            <a:r>
              <a:rPr lang="en-US" sz="4000" b="1" dirty="0" err="1">
                <a:solidFill>
                  <a:schemeClr val="tx1"/>
                </a:solidFill>
              </a:rPr>
              <a:t>favourite</a:t>
            </a:r>
            <a:r>
              <a:rPr lang="en-US" sz="4000" b="1">
                <a:solidFill>
                  <a:schemeClr val="tx1"/>
                </a:solidFill>
              </a:rPr>
              <a:t> :D)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Pokémon Go Community Day September - Oshawott | WePC">
            <a:extLst>
              <a:ext uri="{FF2B5EF4-FFF2-40B4-BE49-F238E27FC236}">
                <a16:creationId xmlns:a16="http://schemas.microsoft.com/office/drawing/2014/main" id="{50D6D74D-57BF-C327-B2B4-C68ED958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20" y="788437"/>
            <a:ext cx="6427755" cy="36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3881</TotalTime>
  <Words>277</Words>
  <Application>Microsoft Office PowerPoint</Application>
  <PresentationFormat>Widescreen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Segoe UI</vt:lpstr>
      <vt:lpstr>1_Office Theme</vt:lpstr>
      <vt:lpstr>SQL HANGMAN</vt:lpstr>
      <vt:lpstr>CS50 Lab 7 Andrew Holmes</vt:lpstr>
      <vt:lpstr>Today’s Logistics</vt:lpstr>
      <vt:lpstr>SQL commands</vt:lpstr>
      <vt:lpstr>PSET/Lab notes</vt:lpstr>
      <vt:lpstr>KAHOOOOOOT</vt:lpstr>
      <vt:lpstr>Lab problem: songs</vt:lpstr>
      <vt:lpstr>Cya next week :D Web week (my favourite :D)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Lab 2 Andrew Holmes</dc:title>
  <dc:subject/>
  <dc:creator>Andrew Holmes</dc:creator>
  <cp:keywords/>
  <dc:description/>
  <cp:lastModifiedBy>Andrew Holmes</cp:lastModifiedBy>
  <cp:revision>2</cp:revision>
  <dcterms:created xsi:type="dcterms:W3CDTF">2022-09-13T22:42:40Z</dcterms:created>
  <dcterms:modified xsi:type="dcterms:W3CDTF">2022-10-28T20:10:24Z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